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78" r:id="rId4"/>
    <p:sldId id="279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429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32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7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76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97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58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90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82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11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60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96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2819B-FE81-41A9-BAFC-86111C883784}" type="datetimeFigureOut">
              <a:rPr lang="en-IN" smtClean="0"/>
              <a:t>06-01-2024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2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anjeevpandey/" TargetMode="External"/><Relationship Id="rId2" Type="http://schemas.openxmlformats.org/officeDocument/2006/relationships/hyperlink" Target="https://nitish2162001.github.io/webpag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613E-6CDF-2180-E579-72E6E1FC2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3BD1F-2EBA-C9C9-AF2B-5D8A49906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8E19A-803B-B655-B402-13BAEEAAE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958" y="0"/>
            <a:ext cx="12539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4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4EF6B-7B8E-49A6-844B-457229C8D6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t="12632" r="4157" b="6948"/>
          <a:stretch/>
        </p:blipFill>
        <p:spPr>
          <a:xfrm>
            <a:off x="587141" y="866274"/>
            <a:ext cx="11097928" cy="55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3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7082C4-8CD3-869C-8BAF-AC21D46ACE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09" b="24631"/>
          <a:stretch/>
        </p:blipFill>
        <p:spPr>
          <a:xfrm>
            <a:off x="0" y="0"/>
            <a:ext cx="12192000" cy="2733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5800B-EEB5-A91A-172F-633E2DE32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4" b="32070"/>
          <a:stretch/>
        </p:blipFill>
        <p:spPr>
          <a:xfrm>
            <a:off x="0" y="2791325"/>
            <a:ext cx="12192000" cy="372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BE1BDA-A259-DFD9-DCF4-4404A15EB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4"/>
          <a:stretch/>
        </p:blipFill>
        <p:spPr>
          <a:xfrm>
            <a:off x="0" y="529389"/>
            <a:ext cx="12192000" cy="56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7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C0B9D-9629-2E71-29FB-B2F38D12B8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4" b="28702"/>
          <a:stretch/>
        </p:blipFill>
        <p:spPr>
          <a:xfrm>
            <a:off x="0" y="933650"/>
            <a:ext cx="12192000" cy="39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4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15A2-FE83-49DE-FEFB-16757803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78" y="95617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Retrieve the names of the characters?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443A66-CA64-6CF9-4C5D-119B3F252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8" y="1260909"/>
            <a:ext cx="11540690" cy="5597091"/>
          </a:xfrm>
        </p:spPr>
      </p:pic>
    </p:spTree>
    <p:extLst>
      <p:ext uri="{BB962C8B-B14F-4D97-AF65-F5344CB8AC3E}">
        <p14:creationId xmlns:p14="http://schemas.microsoft.com/office/powerpoint/2010/main" val="4004659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340E-0D2C-5EF0-FF18-D51ED2E1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29" y="231007"/>
            <a:ext cx="11190171" cy="1010652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Find characters with age greater than 18?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br>
              <a:rPr lang="en-US" dirty="0"/>
            </a:b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A810CF3-D8B8-E9B8-4584-94CA9F461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81314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FB64-2307-A809-E1FA-FE6FA552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Find events in Season 2?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D4AC4-FFBB-1BCE-B03A-D275AE55F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3543351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4EA8-ECDC-35FC-C7B7-91F7B231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Get details of the 'Mind Flayer' monster?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892D6-AF2B-308F-DC15-645560D75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90971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8635-AFB7-65CF-78DA-B1FDC1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Retrieve characters and their associated events?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075F2D-FD6B-816D-63C6-A51CED086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296591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77E8-B7A1-B6CD-7900-E797E1183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Calculate the total number of characters from each hometown?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ADCF5B-DA64-6A4D-2FD7-A3CDD5825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1869881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49C4-86BD-745D-634F-3AE05759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Stranger  thing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C88F-E124-DF13-73FA-601E2DDE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Challenge link :-</a:t>
            </a:r>
            <a:r>
              <a:rPr lang="en-IN" dirty="0">
                <a:hlinkClick r:id="rId2"/>
              </a:rPr>
              <a:t>stranger thing challenge</a:t>
            </a:r>
            <a:endParaRPr lang="en-IN" dirty="0"/>
          </a:p>
          <a:p>
            <a:r>
              <a:rPr lang="en-IN" dirty="0"/>
              <a:t>Challenge  completed by :-Ranjeev Pandey</a:t>
            </a:r>
          </a:p>
          <a:p>
            <a:r>
              <a:rPr lang="en-IN" dirty="0" err="1"/>
              <a:t>Linkedin</a:t>
            </a:r>
            <a:r>
              <a:rPr lang="en-IN" dirty="0"/>
              <a:t> Id:-</a:t>
            </a:r>
            <a:r>
              <a:rPr lang="en-IN" dirty="0">
                <a:hlinkClick r:id="rId3"/>
              </a:rPr>
              <a:t>Ranjeev Pandey</a:t>
            </a:r>
            <a:endParaRPr lang="en-IN" dirty="0"/>
          </a:p>
          <a:p>
            <a:r>
              <a:rPr lang="en-IN" dirty="0"/>
              <a:t>Tools Used:- My SQL, </a:t>
            </a:r>
            <a:r>
              <a:rPr lang="en-IN" dirty="0" err="1"/>
              <a:t>Powerpoint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B2350-E8EC-AC7C-A63B-2BFDA597E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03" y="1853754"/>
            <a:ext cx="5675698" cy="428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1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63C4-2A40-F320-1AE4-9082C4F9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Retrieve characters who were involved in events in Season 1 or Season 2?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AA9D4-9888-7ED1-961B-6D8DECAAA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3452200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8920-CDF0-43E0-95C1-1895FF06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Find the top 3 oldest characters?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91DDD7-8988-5E8C-2E1E-09E7C99B3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6" y="1328286"/>
            <a:ext cx="11338560" cy="4848677"/>
          </a:xfrm>
        </p:spPr>
      </p:pic>
    </p:spTree>
    <p:extLst>
      <p:ext uri="{BB962C8B-B14F-4D97-AF65-F5344CB8AC3E}">
        <p14:creationId xmlns:p14="http://schemas.microsoft.com/office/powerpoint/2010/main" val="3047532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1BF3-814F-7868-0FFC-B6D147ED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Find the average age of characters in Hawkins?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4FE0A7-3CA1-3000-9A6E-08317E188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9" y="1825625"/>
            <a:ext cx="11646568" cy="4873558"/>
          </a:xfrm>
        </p:spPr>
      </p:pic>
    </p:spTree>
    <p:extLst>
      <p:ext uri="{BB962C8B-B14F-4D97-AF65-F5344CB8AC3E}">
        <p14:creationId xmlns:p14="http://schemas.microsoft.com/office/powerpoint/2010/main" val="384864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806E-F8E1-6967-0509-A57634F6D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" y="365125"/>
            <a:ext cx="1127679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Rank characters by age in descending order?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284BA-EDAC-5633-726A-BB5C0CA97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18" y="2016125"/>
            <a:ext cx="6132689" cy="3449638"/>
          </a:xfrm>
        </p:spPr>
      </p:pic>
    </p:spTree>
    <p:extLst>
      <p:ext uri="{BB962C8B-B14F-4D97-AF65-F5344CB8AC3E}">
        <p14:creationId xmlns:p14="http://schemas.microsoft.com/office/powerpoint/2010/main" val="112151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C529-374F-C7A2-BF08-743F7454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A648-F936-962A-E34A-F1854CF6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In this challenge, we have 4 tables:-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Characters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Locations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Events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Relationships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Monsters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2AD27-BB91-86C5-485F-38C2A1CA8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79" y="1982665"/>
            <a:ext cx="6561221" cy="407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9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DD6A-F728-8608-2ECD-C580B211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948" y="342420"/>
            <a:ext cx="9603275" cy="1049235"/>
          </a:xfrm>
        </p:spPr>
        <p:txBody>
          <a:bodyPr/>
          <a:lstStyle/>
          <a:p>
            <a:r>
              <a:rPr lang="en-IN" dirty="0"/>
              <a:t>About 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630E-5F2E-E885-8852-AAFDC14A3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Using SQL we have to find out  the following :-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Retrieve the names of the characters?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Find characters with age greater than 18?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Find events in Season 2?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Get details of the 'Mind Flayer' monster?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2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Retrieve characters and their associated events?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Calculate the total number of characters from each hometown?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Retrieve characters who were involved in events in Season 1 or Season 2?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Find the top 3 oldest characters?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Find the average age of characters in Hawkins?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sz="1100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Rank characters by age in descending order?</a:t>
            </a:r>
          </a:p>
          <a:p>
            <a:pPr marL="0" indent="0">
              <a:buNone/>
            </a:pPr>
            <a:endParaRPr lang="en-US" sz="1200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D9DB51-AB1E-5135-7223-A99BD8C2D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25" y="1838424"/>
            <a:ext cx="5781576" cy="439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E117-F90D-CAFF-0B37-743A521D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471639"/>
            <a:ext cx="9603275" cy="1164656"/>
          </a:xfrm>
        </p:spPr>
        <p:txBody>
          <a:bodyPr>
            <a:normAutofit fontScale="90000"/>
          </a:bodyPr>
          <a:lstStyle/>
          <a:p>
            <a:pPr algn="ctr"/>
            <a:r>
              <a:rPr lang="en-IN" sz="8800" b="1" dirty="0"/>
              <a:t>TABLES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B50A65-1B03-ECC3-050E-4B878E3C7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10063"/>
            <a:ext cx="10515600" cy="322446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3B4CEA-8EC7-E3D5-E51A-0E3B821ACCF6}"/>
              </a:ext>
            </a:extLst>
          </p:cNvPr>
          <p:cNvSpPr/>
          <p:nvPr/>
        </p:nvSpPr>
        <p:spPr>
          <a:xfrm>
            <a:off x="-279132" y="1740212"/>
            <a:ext cx="3311090" cy="683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Characters</a:t>
            </a:r>
          </a:p>
        </p:txBody>
      </p:sp>
    </p:spTree>
    <p:extLst>
      <p:ext uri="{BB962C8B-B14F-4D97-AF65-F5344CB8AC3E}">
        <p14:creationId xmlns:p14="http://schemas.microsoft.com/office/powerpoint/2010/main" val="318431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1E4EBFC-098A-1FC5-EE01-1B34F5EA0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1" y="2166464"/>
            <a:ext cx="11164858" cy="36086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17EA11-B076-28F1-DF33-487133BDE175}"/>
              </a:ext>
            </a:extLst>
          </p:cNvPr>
          <p:cNvSpPr/>
          <p:nvPr/>
        </p:nvSpPr>
        <p:spPr>
          <a:xfrm>
            <a:off x="288757" y="904775"/>
            <a:ext cx="3099335" cy="924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Locations</a:t>
            </a:r>
          </a:p>
        </p:txBody>
      </p:sp>
    </p:spTree>
    <p:extLst>
      <p:ext uri="{BB962C8B-B14F-4D97-AF65-F5344CB8AC3E}">
        <p14:creationId xmlns:p14="http://schemas.microsoft.com/office/powerpoint/2010/main" val="160567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620AE-6E2A-70DB-D6B0-4F6661759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8" y="1193620"/>
            <a:ext cx="11431595" cy="23339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41311D-CC54-D449-790E-92067CC73FCF}"/>
              </a:ext>
            </a:extLst>
          </p:cNvPr>
          <p:cNvSpPr/>
          <p:nvPr/>
        </p:nvSpPr>
        <p:spPr>
          <a:xfrm>
            <a:off x="490888" y="356135"/>
            <a:ext cx="3051209" cy="5775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E382F-5F85-E312-3870-F5CCD7B04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8" y="4456189"/>
            <a:ext cx="6944694" cy="22577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552B30-FC95-E62B-4E98-85B3E9344F10}"/>
              </a:ext>
            </a:extLst>
          </p:cNvPr>
          <p:cNvSpPr/>
          <p:nvPr/>
        </p:nvSpPr>
        <p:spPr>
          <a:xfrm>
            <a:off x="490888" y="3662017"/>
            <a:ext cx="2512194" cy="6597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192137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527F55-813E-D398-14EA-CBBE306F180A}"/>
              </a:ext>
            </a:extLst>
          </p:cNvPr>
          <p:cNvSpPr/>
          <p:nvPr/>
        </p:nvSpPr>
        <p:spPr>
          <a:xfrm>
            <a:off x="173255" y="404261"/>
            <a:ext cx="4090737" cy="10972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D8C30-6196-FCB6-6909-188E0D0FA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1" y="2261938"/>
            <a:ext cx="8935697" cy="39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1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ED648F-9742-A177-D1E7-1B36E487F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11509" r="6211" b="6807"/>
          <a:stretch/>
        </p:blipFill>
        <p:spPr>
          <a:xfrm>
            <a:off x="452387" y="789272"/>
            <a:ext cx="10982426" cy="56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913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86</TotalTime>
  <Words>246</Words>
  <Application>Microsoft Office PowerPoint</Application>
  <PresentationFormat>Widescreen</PresentationFormat>
  <Paragraphs>40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Gill Sans MT</vt:lpstr>
      <vt:lpstr>Segoe UI</vt:lpstr>
      <vt:lpstr>Wingdings</vt:lpstr>
      <vt:lpstr>Gallery</vt:lpstr>
      <vt:lpstr>PowerPoint Presentation</vt:lpstr>
      <vt:lpstr>Stranger  thing challenge</vt:lpstr>
      <vt:lpstr>About the challenge</vt:lpstr>
      <vt:lpstr>About the challenge</vt:lpstr>
      <vt:lpstr>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Retrieve the names of the characters? </vt:lpstr>
      <vt:lpstr> Find characters with age greater than 18?  </vt:lpstr>
      <vt:lpstr>Find events in Season 2? </vt:lpstr>
      <vt:lpstr>Get details of the 'Mind Flayer' monster? </vt:lpstr>
      <vt:lpstr>Retrieve characters and their associated events? </vt:lpstr>
      <vt:lpstr>Calculate the total number of characters from each hometown? </vt:lpstr>
      <vt:lpstr>Retrieve characters who were involved in events in Season 1 or Season 2? </vt:lpstr>
      <vt:lpstr>Find the top 3 oldest characters? </vt:lpstr>
      <vt:lpstr>Find the average age of characters in Hawkins? </vt:lpstr>
      <vt:lpstr>Rank characters by age in descending order?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ranjeevpandey21@outlook.com</dc:creator>
  <cp:lastModifiedBy>ranjeevpandey21@outlook.com</cp:lastModifiedBy>
  <cp:revision>7</cp:revision>
  <dcterms:created xsi:type="dcterms:W3CDTF">2024-01-06T15:14:33Z</dcterms:created>
  <dcterms:modified xsi:type="dcterms:W3CDTF">2024-01-06T16:40:48Z</dcterms:modified>
</cp:coreProperties>
</file>